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7" r:id="rId2"/>
    <p:sldId id="266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7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962F-6AEE-4C69-8D31-87CF843A7C25}" type="datetimeFigureOut">
              <a:rPr lang="es-PY" smtClean="0"/>
              <a:t>19/10/2012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86CE-4C32-497A-91ED-CB82A3598CE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18916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962F-6AEE-4C69-8D31-87CF843A7C25}" type="datetimeFigureOut">
              <a:rPr lang="es-PY" smtClean="0"/>
              <a:t>19/10/2012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86CE-4C32-497A-91ED-CB82A3598CE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689359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962F-6AEE-4C69-8D31-87CF843A7C25}" type="datetimeFigureOut">
              <a:rPr lang="es-PY" smtClean="0"/>
              <a:t>19/10/2012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86CE-4C32-497A-91ED-CB82A3598CE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730193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962F-6AEE-4C69-8D31-87CF843A7C25}" type="datetimeFigureOut">
              <a:rPr lang="es-PY" smtClean="0"/>
              <a:t>19/10/2012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86CE-4C32-497A-91ED-CB82A3598CE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4254960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962F-6AEE-4C69-8D31-87CF843A7C25}" type="datetimeFigureOut">
              <a:rPr lang="es-PY" smtClean="0"/>
              <a:t>19/10/2012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86CE-4C32-497A-91ED-CB82A3598CE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0030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962F-6AEE-4C69-8D31-87CF843A7C25}" type="datetimeFigureOut">
              <a:rPr lang="es-PY" smtClean="0"/>
              <a:t>19/10/2012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86CE-4C32-497A-91ED-CB82A3598CE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940031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962F-6AEE-4C69-8D31-87CF843A7C25}" type="datetimeFigureOut">
              <a:rPr lang="es-PY" smtClean="0"/>
              <a:t>19/10/2012</a:t>
            </a:fld>
            <a:endParaRPr lang="es-PY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86CE-4C32-497A-91ED-CB82A3598CE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0678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962F-6AEE-4C69-8D31-87CF843A7C25}" type="datetimeFigureOut">
              <a:rPr lang="es-PY" smtClean="0"/>
              <a:t>19/10/2012</a:t>
            </a:fld>
            <a:endParaRPr lang="es-P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86CE-4C32-497A-91ED-CB82A3598CE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231971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962F-6AEE-4C69-8D31-87CF843A7C25}" type="datetimeFigureOut">
              <a:rPr lang="es-PY" smtClean="0"/>
              <a:t>19/10/2012</a:t>
            </a:fld>
            <a:endParaRPr lang="es-P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86CE-4C32-497A-91ED-CB82A3598CE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009124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962F-6AEE-4C69-8D31-87CF843A7C25}" type="datetimeFigureOut">
              <a:rPr lang="es-PY" smtClean="0"/>
              <a:t>19/10/2012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86CE-4C32-497A-91ED-CB82A3598CE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794450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962F-6AEE-4C69-8D31-87CF843A7C25}" type="datetimeFigureOut">
              <a:rPr lang="es-PY" smtClean="0"/>
              <a:t>19/10/2012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B86CE-4C32-497A-91ED-CB82A3598CE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990515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1962F-6AEE-4C69-8D31-87CF843A7C25}" type="datetimeFigureOut">
              <a:rPr lang="es-PY" smtClean="0"/>
              <a:t>19/10/2012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B86CE-4C32-497A-91ED-CB82A3598CE1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404522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://es.wikipedia.org/wiki/4_de_enero" TargetMode="External"/><Relationship Id="rId7" Type="http://schemas.openxmlformats.org/officeDocument/2006/relationships/hyperlink" Target="http://es.wikipedia.org/wiki/Pol%C3%ADtico" TargetMode="External"/><Relationship Id="rId2" Type="http://schemas.openxmlformats.org/officeDocument/2006/relationships/hyperlink" Target="http://es.wikipedia.org/wiki/Tur%C3%AD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Italia" TargetMode="External"/><Relationship Id="rId5" Type="http://schemas.openxmlformats.org/officeDocument/2006/relationships/hyperlink" Target="http://es.wikipedia.org/wiki/Fil%C3%B3sofo" TargetMode="External"/><Relationship Id="rId4" Type="http://schemas.openxmlformats.org/officeDocument/2006/relationships/hyperlink" Target="http://es.wikipedia.org/wiki/1936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4800" dirty="0" smtClean="0"/>
              <a:t>ISEHF </a:t>
            </a:r>
          </a:p>
          <a:p>
            <a:pPr marL="0" indent="0" algn="ctr">
              <a:buNone/>
            </a:pPr>
            <a:r>
              <a:rPr lang="es-MX" sz="4800" dirty="0" smtClean="0"/>
              <a:t>FILOSOFÍA CONTEMPORÁNEA </a:t>
            </a:r>
            <a:r>
              <a:rPr lang="es-MX" sz="4800" dirty="0" err="1" smtClean="0"/>
              <a:t>lll</a:t>
            </a:r>
            <a:endParaRPr lang="es-MX" sz="4800" dirty="0" smtClean="0"/>
          </a:p>
          <a:p>
            <a:pPr marL="0" indent="0" algn="ctr">
              <a:buNone/>
            </a:pPr>
            <a:r>
              <a:rPr lang="es-MX" sz="4800" dirty="0" smtClean="0"/>
              <a:t>Tema: Adiós a la verdad</a:t>
            </a:r>
          </a:p>
          <a:p>
            <a:pPr marL="0" indent="0" algn="ctr">
              <a:buNone/>
            </a:pPr>
            <a:r>
              <a:rPr lang="es-MX" sz="4800" dirty="0" smtClean="0"/>
              <a:t>Autor: Gianni </a:t>
            </a:r>
            <a:r>
              <a:rPr lang="es-MX" sz="4800" dirty="0" err="1" smtClean="0"/>
              <a:t>Vattimo</a:t>
            </a:r>
            <a:endParaRPr lang="es-MX" sz="4800" dirty="0" smtClean="0"/>
          </a:p>
          <a:p>
            <a:pPr marL="0" indent="0" algn="ctr">
              <a:buNone/>
            </a:pPr>
            <a:r>
              <a:rPr lang="es-MX" sz="4800" dirty="0" smtClean="0"/>
              <a:t>Alumno: Cristóbal ÁVALOS </a:t>
            </a:r>
          </a:p>
          <a:p>
            <a:pPr marL="0" indent="0" algn="ctr">
              <a:buNone/>
            </a:pPr>
            <a:r>
              <a:rPr lang="es-MX" sz="4800" dirty="0" smtClean="0"/>
              <a:t>Fecha: 19 de octubre de 2012</a:t>
            </a:r>
            <a:endParaRPr lang="es-PY" sz="4800" dirty="0"/>
          </a:p>
        </p:txBody>
      </p:sp>
    </p:spTree>
    <p:extLst>
      <p:ext uri="{BB962C8B-B14F-4D97-AF65-F5344CB8AC3E}">
        <p14:creationId xmlns:p14="http://schemas.microsoft.com/office/powerpoint/2010/main" val="4213372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MX" dirty="0" smtClean="0"/>
              <a:t>Dialéctica, diálogo y dominio.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b) La filosofía siempre se anticipa a su tiempo.</a:t>
            </a:r>
            <a:endParaRPr lang="es-PY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557463"/>
            <a:ext cx="5328591" cy="3607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357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06530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652120" y="404664"/>
            <a:ext cx="3224211" cy="5750099"/>
          </a:xfrm>
        </p:spPr>
        <p:txBody>
          <a:bodyPr/>
          <a:lstStyle/>
          <a:p>
            <a:endParaRPr lang="es-PY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8951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11960" y="274638"/>
            <a:ext cx="4474840" cy="610669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b="1" dirty="0"/>
              <a:t>Gianni </a:t>
            </a:r>
            <a:r>
              <a:rPr lang="es-ES" b="1" dirty="0" err="1"/>
              <a:t>Vattimo</a:t>
            </a:r>
            <a:r>
              <a:rPr lang="es-ES" dirty="0"/>
              <a:t> (n. </a:t>
            </a:r>
            <a:r>
              <a:rPr lang="es-ES" dirty="0">
                <a:solidFill>
                  <a:schemeClr val="tx1"/>
                </a:solidFill>
                <a:hlinkClick r:id="rId2" action="ppaction://hlinkfile" tooltip="Turín"/>
              </a:rPr>
              <a:t>Turín</a:t>
            </a:r>
            <a:r>
              <a:rPr lang="es-ES" dirty="0">
                <a:solidFill>
                  <a:schemeClr val="tx1"/>
                </a:solidFill>
              </a:rPr>
              <a:t>, </a:t>
            </a:r>
            <a:r>
              <a:rPr lang="es-ES" dirty="0">
                <a:solidFill>
                  <a:schemeClr val="tx1"/>
                </a:solidFill>
                <a:hlinkClick r:id="rId3" action="ppaction://hlinkfile" tooltip="4 de enero"/>
              </a:rPr>
              <a:t>4 de enero</a:t>
            </a:r>
            <a:r>
              <a:rPr lang="es-ES" dirty="0">
                <a:solidFill>
                  <a:schemeClr val="tx1"/>
                </a:solidFill>
              </a:rPr>
              <a:t> de </a:t>
            </a:r>
            <a:r>
              <a:rPr lang="es-ES" dirty="0">
                <a:solidFill>
                  <a:schemeClr val="tx1"/>
                </a:solidFill>
                <a:hlinkClick r:id="rId4" action="ppaction://hlinkfile" tooltip="1936"/>
              </a:rPr>
              <a:t>1936</a:t>
            </a:r>
            <a:r>
              <a:rPr lang="es-ES" dirty="0">
                <a:solidFill>
                  <a:schemeClr val="tx1"/>
                </a:solidFill>
              </a:rPr>
              <a:t>) es un importante </a:t>
            </a:r>
            <a:r>
              <a:rPr lang="es-ES" dirty="0">
                <a:solidFill>
                  <a:schemeClr val="tx1"/>
                </a:solidFill>
                <a:hlinkClick r:id="rId5" action="ppaction://hlinkfile" tooltip="Filósofo"/>
              </a:rPr>
              <a:t>filósofo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>
                <a:solidFill>
                  <a:schemeClr val="tx1"/>
                </a:solidFill>
                <a:hlinkClick r:id="rId6" action="ppaction://hlinkfile" tooltip="Italia"/>
              </a:rPr>
              <a:t>italiano</a:t>
            </a:r>
            <a:r>
              <a:rPr lang="es-ES" dirty="0">
                <a:solidFill>
                  <a:schemeClr val="tx1"/>
                </a:solidFill>
              </a:rPr>
              <a:t>, que también se ha desempeñado en </a:t>
            </a:r>
            <a:r>
              <a:rPr lang="es-ES" dirty="0">
                <a:solidFill>
                  <a:schemeClr val="tx1"/>
                </a:solidFill>
                <a:hlinkClick r:id="rId7" action="ppaction://hlinkfile" tooltip="Político"/>
              </a:rPr>
              <a:t>política</a:t>
            </a:r>
            <a:r>
              <a:rPr lang="es-ES" dirty="0">
                <a:solidFill>
                  <a:schemeClr val="tx1"/>
                </a:solidFill>
              </a:rPr>
              <a:t> .</a:t>
            </a:r>
            <a:r>
              <a:rPr lang="es-ES" dirty="0"/>
              <a:t/>
            </a:r>
            <a:br>
              <a:rPr lang="es-ES" dirty="0"/>
            </a:br>
            <a:endParaRPr lang="es-PY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3995936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8535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857250" indent="-857250">
              <a:buFont typeface="+mj-lt"/>
              <a:buAutoNum type="romanUcPeriod"/>
            </a:pPr>
            <a:r>
              <a:rPr lang="es-MX" dirty="0" smtClean="0"/>
              <a:t>MAS ALLÁ DEL MITO DE LA VERDAD OBJETIVA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6084168" cy="4525963"/>
          </a:xfrm>
        </p:spPr>
        <p:txBody>
          <a:bodyPr/>
          <a:lstStyle/>
          <a:p>
            <a:pPr marL="0" indent="0">
              <a:buNone/>
            </a:pPr>
            <a:r>
              <a:rPr lang="es-MX" b="1" dirty="0" smtClean="0"/>
              <a:t>A- Política sin verdad.</a:t>
            </a:r>
          </a:p>
          <a:p>
            <a:pPr marL="0" indent="0">
              <a:buNone/>
            </a:pPr>
            <a:r>
              <a:rPr lang="es-MX" dirty="0" smtClean="0"/>
              <a:t>- El caso de la guerra en Iraq en nombre de la paz.</a:t>
            </a:r>
          </a:p>
          <a:p>
            <a:pPr marL="0" indent="0">
              <a:buNone/>
            </a:pPr>
            <a:r>
              <a:rPr lang="es-PY" dirty="0" smtClean="0"/>
              <a:t>- La </a:t>
            </a:r>
            <a:r>
              <a:rPr lang="es-PY" dirty="0"/>
              <a:t>verdad objetiva es más un peligro que un valor.</a:t>
            </a:r>
          </a:p>
          <a:p>
            <a:pPr marL="0" indent="0">
              <a:buNone/>
            </a:pPr>
            <a:r>
              <a:rPr lang="es-MX" dirty="0" smtClean="0"/>
              <a:t>-Allí donde la política busca la verdad no puede haber democracia.</a:t>
            </a:r>
            <a:endParaRPr lang="es-PY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1" y="1556792"/>
            <a:ext cx="3491880" cy="5050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131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816" y="0"/>
            <a:ext cx="9005680" cy="6858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4000" b="1" dirty="0" smtClean="0"/>
              <a:t> B. La tarea política del pensar.</a:t>
            </a:r>
            <a:endParaRPr lang="es-PY" sz="40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75763"/>
            <a:ext cx="3397775" cy="5232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340768"/>
            <a:ext cx="3528392" cy="5232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68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MX" dirty="0" smtClean="0"/>
              <a:t>c. Filosofía y Política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lang="es-MX" dirty="0" smtClean="0"/>
              <a:t>- Tienen una obvia conexión recíproca.</a:t>
            </a:r>
            <a:endParaRPr lang="es-PY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32857"/>
            <a:ext cx="8424936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105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dirty="0" smtClean="0"/>
              <a:t>ll. EL FUTURO DE LA RELIGIÓN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600200"/>
            <a:ext cx="4320480" cy="514116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s-MX" b="1" dirty="0" smtClean="0"/>
              <a:t>Solo un Dios relativista puede salvarnos.</a:t>
            </a:r>
          </a:p>
          <a:p>
            <a:pPr marL="514350" indent="-514350">
              <a:buAutoNum type="arabicPeriod"/>
            </a:pPr>
            <a:endParaRPr lang="es-MX" dirty="0"/>
          </a:p>
          <a:p>
            <a:pPr marL="0" indent="0">
              <a:buNone/>
            </a:pPr>
            <a:r>
              <a:rPr lang="es-MX" dirty="0" smtClean="0"/>
              <a:t>- La salvación consiste en romper la identidad entre Dios y el mundo real.</a:t>
            </a:r>
            <a:endParaRPr lang="es-PY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556792"/>
            <a:ext cx="4716016" cy="5301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27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2. </a:t>
            </a:r>
            <a:r>
              <a:rPr lang="es-MX" b="1" dirty="0" smtClean="0"/>
              <a:t>Nihilismo, sexualidad y cristianismo postmoderno.</a:t>
            </a:r>
            <a:endParaRPr lang="es-PY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- </a:t>
            </a:r>
            <a:r>
              <a:rPr lang="es-MX" dirty="0" smtClean="0"/>
              <a:t>Antes que la verdad debe haber caridad.</a:t>
            </a:r>
            <a:endParaRPr lang="es-PY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327" y="2636912"/>
            <a:ext cx="3871657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708920"/>
            <a:ext cx="3456384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642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MX" dirty="0" smtClean="0"/>
              <a:t>III. EL FINAL DE LA FILOSOFÍA</a:t>
            </a:r>
            <a:endParaRPr lang="es-P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/>
          <a:lstStyle/>
          <a:p>
            <a:pPr marL="514350" indent="-514350">
              <a:buAutoNum type="alphaLcParenR"/>
            </a:pPr>
            <a:r>
              <a:rPr lang="es-MX" dirty="0" smtClean="0"/>
              <a:t>Filosofía y </a:t>
            </a:r>
            <a:r>
              <a:rPr lang="es-MX" dirty="0" smtClean="0"/>
              <a:t>Emancipación</a:t>
            </a:r>
            <a:endParaRPr lang="es-PY" dirty="0" smtClean="0"/>
          </a:p>
          <a:p>
            <a:pPr marL="0" indent="0">
              <a:buNone/>
            </a:pPr>
            <a:r>
              <a:rPr lang="es-PY" dirty="0" smtClean="0"/>
              <a:t>- Se </a:t>
            </a:r>
            <a:r>
              <a:rPr lang="es-PY" dirty="0"/>
              <a:t>ha perdido la confianza en el poder emancipador de la filosofía</a:t>
            </a:r>
            <a:r>
              <a:rPr lang="es-PY" dirty="0" smtClean="0"/>
              <a:t>.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- Es la crítica de las armas la que toma palabra.</a:t>
            </a:r>
            <a:endParaRPr lang="es-PY" dirty="0"/>
          </a:p>
          <a:p>
            <a:pPr marL="0" indent="0">
              <a:buNone/>
            </a:pPr>
            <a:endParaRPr lang="es-MX" dirty="0" smtClean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789040"/>
            <a:ext cx="3347864" cy="3068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612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1413</TotalTime>
  <Words>225</Words>
  <Application>Microsoft Office PowerPoint</Application>
  <PresentationFormat>Presentación en pantalla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Presentación de PowerPoint</vt:lpstr>
      <vt:lpstr>Presentación de PowerPoint</vt:lpstr>
      <vt:lpstr>Gianni Vattimo (n. Turín, 4 de enero de 1936) es un importante filósofo italiano, que también se ha desempeñado en política . </vt:lpstr>
      <vt:lpstr>MAS ALLÁ DEL MITO DE LA VERDAD OBJETIVA</vt:lpstr>
      <vt:lpstr>Presentación de PowerPoint</vt:lpstr>
      <vt:lpstr>c. Filosofía y Política</vt:lpstr>
      <vt:lpstr>ll. EL FUTURO DE LA RELIGIÓN</vt:lpstr>
      <vt:lpstr>2. Nihilismo, sexualidad y cristianismo postmoderno.</vt:lpstr>
      <vt:lpstr>III. EL FINAL DE LA FILOSOFÍA</vt:lpstr>
      <vt:lpstr>Dialéctica, diálogo y dominio.</vt:lpstr>
      <vt:lpstr>Presentación de PowerPoint</vt:lpstr>
    </vt:vector>
  </TitlesOfParts>
  <Company>GP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adiós a la verdad es el inicio y la base de la democracia.</dc:title>
  <dc:creator>Usuario</dc:creator>
  <cp:lastModifiedBy>Usuario</cp:lastModifiedBy>
  <cp:revision>22</cp:revision>
  <dcterms:created xsi:type="dcterms:W3CDTF">2012-10-12T13:28:39Z</dcterms:created>
  <dcterms:modified xsi:type="dcterms:W3CDTF">2012-10-19T22:21:21Z</dcterms:modified>
</cp:coreProperties>
</file>